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0160E-E565-4403-9CD0-BABD62208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BFBAE-4549-43F6-B0F8-0FCAB505D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724B4-BEE3-4E0A-B59B-EB791BA78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1FB99-4E97-4FC5-BF44-AC6194B17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A0931-2B3F-4C92-B303-2CDC0ED44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5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0A90-E5A2-4351-BD5E-03C9357A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9EE9BB-9A8E-4C2E-9C05-206291865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4BAA2-D74D-4D3E-8F61-7FF69FC4D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49906-E765-4047-8D5A-2E207006E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1B12B-D44D-4CB9-8252-906A4C523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5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16D6AD-FC19-49CE-B8E8-233AB41CB9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38F82-B5C3-4036-8CD0-D4BEAC5AD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6A760-6D81-4FC9-AF1C-BADB6EBCF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9B580-0858-4DCD-9044-49D2625D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391D8-02D5-4052-90C5-49BC036C0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FB2C5-634A-4B08-8569-D60673492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75C58-CC1E-4494-9362-F6183DEC5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D6F62-D76D-47AA-8884-CCDD82938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8AEA8-1F8E-4F64-8A04-8C695A672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AA832-61BA-4DA7-9AE3-4A6972F08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1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8A4D8-2507-4C61-ACE9-3409280B2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82A39-2834-422A-96BF-3933B2EB8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44D0B-2170-45EA-97E3-0AEFF618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68AD7-E4FD-4E51-B602-0C4C0604A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7DF71-28F5-403B-B184-7F5FEBB2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9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C0667-1FFF-4BB6-953E-90BBE3CD1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C6496-3810-40DF-A361-97809CF845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F4A99-08DD-4355-89FB-1B769091A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BFB41-D642-496C-AD4F-79347145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C857F-F7AC-4E2A-9FD2-33304E56A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0F549-EDC5-4BD1-9D67-529D5B54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5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FED60-E07C-4C31-B47F-024B5A8D4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06408-39CF-4F61-ACD4-2EF145813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B4A030-B53B-43A6-A3B9-2D92DAD71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F6CD1E-6C20-4799-8474-E4BDB3979A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57F0F-985D-4C4C-AC22-8C818FDF77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BEE187-0CC6-487F-BCA0-ED8829D46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8ACC51-F6A4-4388-ACD3-39FEBE87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3A52AC-E15F-4C42-AB74-BE2F647C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4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EC80F-6F8B-41DF-A06A-E3FA1248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25C309-300C-4296-B15C-A32175675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E90B7-8273-4B31-ADCB-A229E7A60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DD7E33-0F8A-4880-AE04-01D4FE080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1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654026-D91F-4DFF-B49A-D16602747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D20E43-0ACF-4029-A232-2A4CFB611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C2134-9583-436C-ADAB-12D8A262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1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EEFEF-45B3-4BEC-96A6-BC263F745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C9C59-15B1-42CE-986A-0AC09BF28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60CAD-CF03-487D-902B-8845F0FD1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BB06B-ED3F-4C14-A985-53BA091E8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2071E-4563-463F-829B-49F82CE2D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66986-2A0B-4117-AA8D-21B50090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4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44704-61E0-4A8F-9DE2-02A87A16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989D1-9F94-41E6-BF3D-EE7F35DCDF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69E17-44EE-4B7D-AA24-AFB1E5977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FAD6C-FBC5-4B4A-B903-F4D736F8A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7093E-8042-4098-B715-32EC7E88E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B22B9-1F98-4480-B376-BFF52979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9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198163-7B07-4242-AC92-FB0991A4C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18D68-583D-4C22-A5CE-7DFFFF569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5A772-A493-4F74-AF45-0297B6D44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93A4D-EC04-4D78-A7C1-9E0BBE65E495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584B3-9490-4B6F-BF0A-0F4119605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A6BE6-A85C-4340-9470-FB785B3788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F4323-B55A-4675-8113-475F458C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0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CAEB9-3CE4-4AC1-83CA-E653CAB18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09" y="679731"/>
            <a:ext cx="4171994" cy="3736540"/>
          </a:xfrm>
        </p:spPr>
        <p:txBody>
          <a:bodyPr>
            <a:normAutofit/>
          </a:bodyPr>
          <a:lstStyle/>
          <a:p>
            <a:pPr algn="l"/>
            <a:r>
              <a:rPr lang="en-US" sz="5100"/>
              <a:t>Miller commodities investment holding </a:t>
            </a:r>
            <a:r>
              <a:rPr lang="en-US" sz="5100" err="1"/>
              <a:t>pty</a:t>
            </a:r>
            <a:r>
              <a:rPr lang="en-US" sz="5100"/>
              <a:t> ltd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C8988E-93A2-45D7-8138-7B07B3AC3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609" y="4685288"/>
            <a:ext cx="4171994" cy="1035781"/>
          </a:xfrm>
        </p:spPr>
        <p:txBody>
          <a:bodyPr>
            <a:normAutofit/>
          </a:bodyPr>
          <a:lstStyle/>
          <a:p>
            <a:pPr algn="l"/>
            <a:r>
              <a:rPr lang="en-US"/>
              <a:t>Reinhardt Miller</a:t>
            </a:r>
          </a:p>
        </p:txBody>
      </p:sp>
      <p:grpSp>
        <p:nvGrpSpPr>
          <p:cNvPr id="22" name="Group 11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23" name="Straight Connector 12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13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and white logo&#10;&#10;Description automatically generated">
            <a:extLst>
              <a:ext uri="{FF2B5EF4-FFF2-40B4-BE49-F238E27FC236}">
                <a16:creationId xmlns:a16="http://schemas.microsoft.com/office/drawing/2014/main" id="{EE0844A4-206A-4AC7-9205-4C8BE2A57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572" y="569297"/>
            <a:ext cx="5608830" cy="560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492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58BA07-C603-46EF-9CFB-FD3277861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US" sz="3800"/>
              <a:t>Vision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ack and white logo&#10;&#10;Description automatically generated">
            <a:extLst>
              <a:ext uri="{FF2B5EF4-FFF2-40B4-BE49-F238E27FC236}">
                <a16:creationId xmlns:a16="http://schemas.microsoft.com/office/drawing/2014/main" id="{8FEF6939-C7D0-427D-86EE-9AF67D397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4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089C8F-D49C-4317-B858-61BB6970EEA9}"/>
              </a:ext>
            </a:extLst>
          </p:cNvPr>
          <p:cNvSpPr txBox="1"/>
          <p:nvPr/>
        </p:nvSpPr>
        <p:spPr>
          <a:xfrm>
            <a:off x="853120" y="2696705"/>
            <a:ext cx="48005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Miller commodities investment holding </a:t>
            </a:r>
            <a:r>
              <a:rPr lang="en-US" dirty="0" err="1"/>
              <a:t>pty</a:t>
            </a:r>
            <a:r>
              <a:rPr lang="en-US" dirty="0"/>
              <a:t> ltd and its vision is global establishment of the brand in 100 different countries including South Africa, UAE, Europe, UK and the USA with annual profits of R4,000,000 by 2025. </a:t>
            </a:r>
          </a:p>
        </p:txBody>
      </p:sp>
    </p:spTree>
    <p:extLst>
      <p:ext uri="{BB962C8B-B14F-4D97-AF65-F5344CB8AC3E}">
        <p14:creationId xmlns:p14="http://schemas.microsoft.com/office/powerpoint/2010/main" val="301759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33EA9-1016-4657-922C-4264B2CB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b="1"/>
              <a:t>About us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E5505E-5282-468A-A89E-6A610800BC4D}"/>
              </a:ext>
            </a:extLst>
          </p:cNvPr>
          <p:cNvSpPr txBox="1"/>
          <p:nvPr/>
        </p:nvSpPr>
        <p:spPr>
          <a:xfrm>
            <a:off x="1100736" y="2508105"/>
            <a:ext cx="4709345" cy="3632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Miller commodities investment pty ltd is a company holding based in South Africa, Established in 2023.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Miller Commodities investment holding pty ltd trades Gold, Silver, Crude oil, Platinum, Diamonds and Gemstones.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Miller commodities investment holding pty ltd has been established by Reinhardt Miller ( CEO and Founder) of the company.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  <p:pic>
        <p:nvPicPr>
          <p:cNvPr id="5" name="Content Placeholder 4" descr="A black and white logo&#10;&#10;Description automatically generated">
            <a:extLst>
              <a:ext uri="{FF2B5EF4-FFF2-40B4-BE49-F238E27FC236}">
                <a16:creationId xmlns:a16="http://schemas.microsoft.com/office/drawing/2014/main" id="{5E7E78D6-04A5-48C2-B3C4-C1369E392E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4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3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4BB470-6C04-45EA-830B-87BD2E27D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/>
              <a:t>Trade Agreements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388985-A850-4A7C-96DE-EC54D4DDCE06}"/>
              </a:ext>
            </a:extLst>
          </p:cNvPr>
          <p:cNvSpPr txBox="1"/>
          <p:nvPr/>
        </p:nvSpPr>
        <p:spPr>
          <a:xfrm>
            <a:off x="1100736" y="2508105"/>
            <a:ext cx="4709345" cy="3632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Miller commodities investment holding is seeking government investment from South Africa, China, Brazil, UAE, Qatar and </a:t>
            </a:r>
            <a:r>
              <a:rPr lang="en-US" sz="2000" dirty="0" err="1"/>
              <a:t>Saudia</a:t>
            </a:r>
            <a:r>
              <a:rPr lang="en-US" sz="2000" dirty="0"/>
              <a:t> Arabia.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Miller commodities investment holding will receive government endorsements and funding this year 2025.</a:t>
            </a:r>
          </a:p>
        </p:txBody>
      </p:sp>
      <p:pic>
        <p:nvPicPr>
          <p:cNvPr id="5" name="Content Placeholder 4" descr="A black and white logo&#10;&#10;Description automatically generated">
            <a:extLst>
              <a:ext uri="{FF2B5EF4-FFF2-40B4-BE49-F238E27FC236}">
                <a16:creationId xmlns:a16="http://schemas.microsoft.com/office/drawing/2014/main" id="{C678617D-A950-4A94-A468-A6A9B36CD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4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7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13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C405CA-7D4A-4B86-8296-51420B53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US" sz="3800"/>
              <a:t>Licencing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ack and white logo&#10;&#10;Description automatically generated">
            <a:extLst>
              <a:ext uri="{FF2B5EF4-FFF2-40B4-BE49-F238E27FC236}">
                <a16:creationId xmlns:a16="http://schemas.microsoft.com/office/drawing/2014/main" id="{A9F4EFD2-8096-4E4C-9793-B2D9B268C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4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4FE265-D14A-4A88-B190-7CC9AA46CF3D}"/>
              </a:ext>
            </a:extLst>
          </p:cNvPr>
          <p:cNvSpPr txBox="1"/>
          <p:nvPr/>
        </p:nvSpPr>
        <p:spPr>
          <a:xfrm>
            <a:off x="853120" y="2510725"/>
            <a:ext cx="49556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Miller commodities investment holding </a:t>
            </a:r>
            <a:r>
              <a:rPr lang="en-US" dirty="0" err="1"/>
              <a:t>pty</a:t>
            </a:r>
            <a:r>
              <a:rPr lang="en-US" dirty="0"/>
              <a:t> ltd has </a:t>
            </a:r>
            <a:r>
              <a:rPr lang="en-US" dirty="0" err="1"/>
              <a:t>licencing</a:t>
            </a:r>
            <a:r>
              <a:rPr lang="en-US" dirty="0"/>
              <a:t> for Import and export , Tax and Compensation fund in South Africa.</a:t>
            </a:r>
          </a:p>
          <a:p>
            <a:endParaRPr lang="en-US" dirty="0"/>
          </a:p>
          <a:p>
            <a:r>
              <a:rPr lang="en-US" dirty="0"/>
              <a:t>Miller commodities investment holding seeks to employ 500 employees with 50 offices internationally with investors in the banking and finance sector.</a:t>
            </a:r>
          </a:p>
        </p:txBody>
      </p:sp>
    </p:spTree>
    <p:extLst>
      <p:ext uri="{BB962C8B-B14F-4D97-AF65-F5344CB8AC3E}">
        <p14:creationId xmlns:p14="http://schemas.microsoft.com/office/powerpoint/2010/main" val="2905126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780920-E222-4377-8314-A3E1E4BB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US" sz="3800"/>
              <a:t>Business set up UAE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ack and white logo&#10;&#10;Description automatically generated">
            <a:extLst>
              <a:ext uri="{FF2B5EF4-FFF2-40B4-BE49-F238E27FC236}">
                <a16:creationId xmlns:a16="http://schemas.microsoft.com/office/drawing/2014/main" id="{9B695FA8-DFFF-4B5B-A5AD-2548BAA94E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4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FE475F-F158-4723-A1F9-C35FB21B58AD}"/>
              </a:ext>
            </a:extLst>
          </p:cNvPr>
          <p:cNvSpPr txBox="1"/>
          <p:nvPr/>
        </p:nvSpPr>
        <p:spPr>
          <a:xfrm>
            <a:off x="1099425" y="2588217"/>
            <a:ext cx="45542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Miller commodities investment holding </a:t>
            </a:r>
            <a:r>
              <a:rPr lang="en-US" dirty="0" err="1"/>
              <a:t>pty</a:t>
            </a:r>
            <a:r>
              <a:rPr lang="en-US" dirty="0"/>
              <a:t> ltd is planning to Set up company offices in the UAE within Sharjah, Abu Dhabi, Dubai and Ras Al Khaimah this year 2025. </a:t>
            </a:r>
          </a:p>
          <a:p>
            <a:endParaRPr lang="en-US" dirty="0"/>
          </a:p>
          <a:p>
            <a:r>
              <a:rPr lang="en-US" dirty="0"/>
              <a:t>Miller commodities investment holding will invest a total of 1,500,000dhs in company set up and expansion within the UAE.</a:t>
            </a:r>
          </a:p>
        </p:txBody>
      </p:sp>
    </p:spTree>
    <p:extLst>
      <p:ext uri="{BB962C8B-B14F-4D97-AF65-F5344CB8AC3E}">
        <p14:creationId xmlns:p14="http://schemas.microsoft.com/office/powerpoint/2010/main" val="389981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CDA153-8F6A-4506-B96F-6A3A41A2F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US" sz="3200"/>
              <a:t>The benefits of Investment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ack and white logo&#10;&#10;Description automatically generated">
            <a:extLst>
              <a:ext uri="{FF2B5EF4-FFF2-40B4-BE49-F238E27FC236}">
                <a16:creationId xmlns:a16="http://schemas.microsoft.com/office/drawing/2014/main" id="{5795C6DA-2A68-4E9F-AD45-D853D2B8F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4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222070-6666-442B-B368-B6BD496EE0F4}"/>
              </a:ext>
            </a:extLst>
          </p:cNvPr>
          <p:cNvSpPr txBox="1"/>
          <p:nvPr/>
        </p:nvSpPr>
        <p:spPr>
          <a:xfrm>
            <a:off x="853120" y="2619214"/>
            <a:ext cx="48005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benefits of Investing in Miller commodities investment holding is 40% Gross profit margin on international sales , With investors receiving 100,000dhs investment return on 250,000dhs investment this year 2024. </a:t>
            </a:r>
          </a:p>
        </p:txBody>
      </p:sp>
    </p:spTree>
    <p:extLst>
      <p:ext uri="{BB962C8B-B14F-4D97-AF65-F5344CB8AC3E}">
        <p14:creationId xmlns:p14="http://schemas.microsoft.com/office/powerpoint/2010/main" val="704138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C855C0-CF83-4FF0-882B-FD0458E7E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US" sz="3800"/>
              <a:t>Streams of Revenue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ack and white logo&#10;&#10;Description automatically generated">
            <a:extLst>
              <a:ext uri="{FF2B5EF4-FFF2-40B4-BE49-F238E27FC236}">
                <a16:creationId xmlns:a16="http://schemas.microsoft.com/office/drawing/2014/main" id="{F689B2F1-A0C6-4D72-A2DD-35F550E6E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4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FFDAE8-778C-4AD5-985D-F0FB5FD4F2A5}"/>
              </a:ext>
            </a:extLst>
          </p:cNvPr>
          <p:cNvSpPr txBox="1"/>
          <p:nvPr/>
        </p:nvSpPr>
        <p:spPr>
          <a:xfrm>
            <a:off x="1286359" y="2758698"/>
            <a:ext cx="42426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streams of Revenue for Miller commodities investment holding </a:t>
            </a:r>
            <a:r>
              <a:rPr lang="en-US" dirty="0" err="1"/>
              <a:t>pty</a:t>
            </a:r>
            <a:r>
              <a:rPr lang="en-US" dirty="0"/>
              <a:t> ltd are in Commodities trade selling gold, silver crude oil, platinum, diamonds and gemstones. Miller commodities investment holding </a:t>
            </a:r>
            <a:r>
              <a:rPr lang="en-US" dirty="0" err="1"/>
              <a:t>pty</a:t>
            </a:r>
            <a:r>
              <a:rPr lang="en-US" dirty="0"/>
              <a:t> ltd also has subsidiary branches for asset management with ownership of Real estate, land, vehicles and Aircraft. </a:t>
            </a:r>
          </a:p>
        </p:txBody>
      </p:sp>
    </p:spTree>
    <p:extLst>
      <p:ext uri="{BB962C8B-B14F-4D97-AF65-F5344CB8AC3E}">
        <p14:creationId xmlns:p14="http://schemas.microsoft.com/office/powerpoint/2010/main" val="283202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D1828C-7875-4E69-BC27-617F6CBE2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US" sz="3800"/>
              <a:t>Tax Audits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ack and white logo&#10;&#10;Description automatically generated">
            <a:extLst>
              <a:ext uri="{FF2B5EF4-FFF2-40B4-BE49-F238E27FC236}">
                <a16:creationId xmlns:a16="http://schemas.microsoft.com/office/drawing/2014/main" id="{F8F5A646-2460-4888-86C4-5335FCACD9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4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E8A344-6C96-4CFB-B5F2-62B6CB30EBEF}"/>
              </a:ext>
            </a:extLst>
          </p:cNvPr>
          <p:cNvSpPr txBox="1"/>
          <p:nvPr/>
        </p:nvSpPr>
        <p:spPr>
          <a:xfrm>
            <a:off x="1099425" y="2681207"/>
            <a:ext cx="42474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Miller commodities investment holding </a:t>
            </a:r>
            <a:r>
              <a:rPr lang="en-US" dirty="0" err="1"/>
              <a:t>pty</a:t>
            </a:r>
            <a:r>
              <a:rPr lang="en-US" dirty="0"/>
              <a:t> ltd has submitted tax audits and returns of R200,000 In south Africa this year 2024. </a:t>
            </a:r>
          </a:p>
          <a:p>
            <a:endParaRPr lang="en-US" dirty="0"/>
          </a:p>
          <a:p>
            <a:r>
              <a:rPr lang="en-US" dirty="0"/>
              <a:t>Miller commodities investment holding </a:t>
            </a:r>
            <a:r>
              <a:rPr lang="en-US" dirty="0" err="1"/>
              <a:t>pty</a:t>
            </a:r>
            <a:r>
              <a:rPr lang="en-US" dirty="0"/>
              <a:t> ltd will have a tax audit of R800,000 by September 2025 with Annual Revenues of R6,000,000. </a:t>
            </a:r>
          </a:p>
        </p:txBody>
      </p:sp>
    </p:spTree>
    <p:extLst>
      <p:ext uri="{BB962C8B-B14F-4D97-AF65-F5344CB8AC3E}">
        <p14:creationId xmlns:p14="http://schemas.microsoft.com/office/powerpoint/2010/main" val="4086906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27E37-0843-446A-A203-F746536F8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US" sz="2900"/>
              <a:t>Business Expansion Internationally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ack and white logo&#10;&#10;Description automatically generated">
            <a:extLst>
              <a:ext uri="{FF2B5EF4-FFF2-40B4-BE49-F238E27FC236}">
                <a16:creationId xmlns:a16="http://schemas.microsoft.com/office/drawing/2014/main" id="{3CBE639F-AFFB-4C3E-94B1-CD68DA07E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4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6E42DB-6B4D-4542-BC6B-0F14ACAC9939}"/>
              </a:ext>
            </a:extLst>
          </p:cNvPr>
          <p:cNvSpPr txBox="1"/>
          <p:nvPr/>
        </p:nvSpPr>
        <p:spPr>
          <a:xfrm>
            <a:off x="853120" y="2696705"/>
            <a:ext cx="48005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Miller commodities investment holding </a:t>
            </a:r>
            <a:r>
              <a:rPr lang="en-US" dirty="0" err="1"/>
              <a:t>pty</a:t>
            </a:r>
            <a:r>
              <a:rPr lang="en-US" dirty="0"/>
              <a:t> ltd seeks to expand into 50 offices internationally within South Africa, UAE, Qatar, Europe, UK and USA by 2025. </a:t>
            </a:r>
          </a:p>
          <a:p>
            <a:endParaRPr lang="en-US" dirty="0"/>
          </a:p>
          <a:p>
            <a:r>
              <a:rPr lang="en-US" dirty="0"/>
              <a:t>Miller commodities seeks to employ over 500 staff within South Africa and UAE by 2025.</a:t>
            </a:r>
          </a:p>
        </p:txBody>
      </p:sp>
    </p:spTree>
    <p:extLst>
      <p:ext uri="{BB962C8B-B14F-4D97-AF65-F5344CB8AC3E}">
        <p14:creationId xmlns:p14="http://schemas.microsoft.com/office/powerpoint/2010/main" val="254066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432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Miller commodities investment holding pty ltd</vt:lpstr>
      <vt:lpstr>About us</vt:lpstr>
      <vt:lpstr>Trade Agreements</vt:lpstr>
      <vt:lpstr>Licencing</vt:lpstr>
      <vt:lpstr>Business set up UAE</vt:lpstr>
      <vt:lpstr>The benefits of Investment</vt:lpstr>
      <vt:lpstr>Streams of Revenue</vt:lpstr>
      <vt:lpstr>Tax Audits</vt:lpstr>
      <vt:lpstr>Business Expansion Internationally</vt:lpstr>
      <vt:lpstr>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Miller commodities investment holding pty ltd</dc:title>
  <dc:creator>Reinhardt Miller</dc:creator>
  <cp:lastModifiedBy>Reinhardt Miller</cp:lastModifiedBy>
  <cp:revision>2</cp:revision>
  <dcterms:created xsi:type="dcterms:W3CDTF">2024-11-27T18:02:01Z</dcterms:created>
  <dcterms:modified xsi:type="dcterms:W3CDTF">2024-11-27T18:15:10Z</dcterms:modified>
</cp:coreProperties>
</file>